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0" r:id="rId4"/>
    <p:sldId id="271" r:id="rId5"/>
    <p:sldId id="270" r:id="rId6"/>
    <p:sldId id="281" r:id="rId7"/>
    <p:sldId id="282" r:id="rId8"/>
    <p:sldId id="273" r:id="rId9"/>
    <p:sldId id="269" r:id="rId10"/>
    <p:sldId id="276" r:id="rId11"/>
    <p:sldId id="277" r:id="rId12"/>
    <p:sldId id="274" r:id="rId13"/>
    <p:sldId id="278" r:id="rId14"/>
    <p:sldId id="275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T Commons Pr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2.png"/><Relationship Id="rId7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6.png"/><Relationship Id="rId7" Type="http://schemas.openxmlformats.org/officeDocument/2006/relationships/image" Target="../media/image26.png"/><Relationship Id="rId12" Type="http://schemas.openxmlformats.org/officeDocument/2006/relationships/image" Target="../media/image7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1.sv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29.svg"/><Relationship Id="rId4" Type="http://schemas.openxmlformats.org/officeDocument/2006/relationships/image" Target="../media/image35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39.svg"/><Relationship Id="rId2" Type="http://schemas.openxmlformats.org/officeDocument/2006/relationships/image" Target="../media/image5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10" Type="http://schemas.openxmlformats.org/officeDocument/2006/relationships/image" Target="../media/image25.svg"/><Relationship Id="rId4" Type="http://schemas.openxmlformats.org/officeDocument/2006/relationships/image" Target="../media/image27.svg"/><Relationship Id="rId9" Type="http://schemas.openxmlformats.org/officeDocument/2006/relationships/image" Target="../media/image24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27.svg"/><Relationship Id="rId2" Type="http://schemas.openxmlformats.org/officeDocument/2006/relationships/image" Target="../media/image5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26.png"/><Relationship Id="rId5" Type="http://schemas.openxmlformats.org/officeDocument/2006/relationships/image" Target="../media/image36.png"/><Relationship Id="rId15" Type="http://schemas.openxmlformats.org/officeDocument/2006/relationships/image" Target="../media/image32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8.png"/><Relationship Id="rId7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771" y="5885327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437764" y="2144271"/>
            <a:ext cx="1828800" cy="369454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392149" y="2025985"/>
            <a:ext cx="2580842" cy="6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16581" y="8671561"/>
            <a:ext cx="1158237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6897"/>
            <a:ext cx="1106440" cy="477287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4947271"/>
            <a:chOff x="0" y="123825"/>
            <a:chExt cx="16169516" cy="6596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53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3435" lvl="1" indent="-457200">
                <a:lnSpc>
                  <a:spcPts val="5280"/>
                </a:lnSpc>
                <a:buFont typeface="Arial" panose="020B0604020202020204" pitchFamily="34" charset="0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Unconstrained MPC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State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207E18BD-2DF9-7FC4-C61F-2867538134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09C528CB-E003-6C43-8F85-EFB0EB3B41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80673659-76DE-5BE8-31D6-7A5995F2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D89E0D7E-6F08-9C9F-A450-E6A822094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6650C15-302D-1C06-0AFA-5B13197B70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394" y="847633"/>
            <a:ext cx="5777344" cy="108448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212CD30-A550-31D2-EB67-CDB977EF4F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4647" y="8598391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219" r="33183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019" r="33617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ABDAD10-3927-AD9F-3900-1577C5783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74" r="35328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39" r="35463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53A55BB-D132-E47C-F609-0615DA513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9018" y="1752443"/>
            <a:ext cx="2629890" cy="974873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8CE1295-A57D-8C2F-EE3B-4AB3D4DD5C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80997" y="2131829"/>
            <a:ext cx="1000363" cy="28581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1A8D153-4FDD-0B07-E491-CAEF24B9E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30004" y="1730966"/>
            <a:ext cx="2019441" cy="1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746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72628" y="2109935"/>
            <a:ext cx="1000363" cy="285818"/>
          </a:xfrm>
          <a:prstGeom prst="rect">
            <a:avLst/>
          </a:prstGeom>
        </p:spPr>
      </p:pic>
      <p:sp>
        <p:nvSpPr>
          <p:cNvPr id="13" name="Triangolo isoscele 23">
            <a:extLst>
              <a:ext uri="{FF2B5EF4-FFF2-40B4-BE49-F238E27FC236}">
                <a16:creationId xmlns:a16="http://schemas.microsoft.com/office/drawing/2014/main" id="{C9775893-3B84-DEA6-7C69-B6BE5D19D145}"/>
              </a:ext>
            </a:extLst>
          </p:cNvPr>
          <p:cNvSpPr/>
          <p:nvPr/>
        </p:nvSpPr>
        <p:spPr>
          <a:xfrm rot="15319407">
            <a:off x="4438089" y="2803136"/>
            <a:ext cx="5349443" cy="6914585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5346948 h 6705219"/>
              <a:gd name="connsiteX1" fmla="*/ 2402738 w 5342371"/>
              <a:gd name="connsiteY1" fmla="*/ 0 h 6705219"/>
              <a:gd name="connsiteX2" fmla="*/ 5342371 w 5342371"/>
              <a:gd name="connsiteY2" fmla="*/ 6705219 h 6705219"/>
              <a:gd name="connsiteX3" fmla="*/ 0 w 5342371"/>
              <a:gd name="connsiteY3" fmla="*/ 5346948 h 6705219"/>
              <a:gd name="connsiteX0" fmla="*/ 0 w 5342371"/>
              <a:gd name="connsiteY0" fmla="*/ 5062660 h 6420931"/>
              <a:gd name="connsiteX1" fmla="*/ 2288807 w 5342371"/>
              <a:gd name="connsiteY1" fmla="*/ 0 h 6420931"/>
              <a:gd name="connsiteX2" fmla="*/ 5342371 w 5342371"/>
              <a:gd name="connsiteY2" fmla="*/ 6420931 h 6420931"/>
              <a:gd name="connsiteX3" fmla="*/ 0 w 5342371"/>
              <a:gd name="connsiteY3" fmla="*/ 5062660 h 6420931"/>
              <a:gd name="connsiteX0" fmla="*/ 0 w 5342371"/>
              <a:gd name="connsiteY0" fmla="*/ 5534171 h 6892442"/>
              <a:gd name="connsiteX1" fmla="*/ 2390833 w 5342371"/>
              <a:gd name="connsiteY1" fmla="*/ 0 h 6892442"/>
              <a:gd name="connsiteX2" fmla="*/ 5342371 w 5342371"/>
              <a:gd name="connsiteY2" fmla="*/ 6892442 h 6892442"/>
              <a:gd name="connsiteX3" fmla="*/ 0 w 5342371"/>
              <a:gd name="connsiteY3" fmla="*/ 5534171 h 68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6892442">
                <a:moveTo>
                  <a:pt x="0" y="5534171"/>
                </a:moveTo>
                <a:lnTo>
                  <a:pt x="2390833" y="0"/>
                </a:lnTo>
                <a:lnTo>
                  <a:pt x="5342371" y="6892442"/>
                </a:lnTo>
                <a:lnTo>
                  <a:pt x="0" y="5534171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Personalizzato</PresentationFormat>
  <Paragraphs>80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TT Commons Pro Bold</vt:lpstr>
      <vt:lpstr>Libre Baskerville Bold Italics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RAGNI MATTEO</cp:lastModifiedBy>
  <cp:revision>30</cp:revision>
  <dcterms:created xsi:type="dcterms:W3CDTF">2006-08-16T00:00:00Z</dcterms:created>
  <dcterms:modified xsi:type="dcterms:W3CDTF">2023-06-24T16:25:13Z</dcterms:modified>
  <dc:identifier>DAFkkd0JmJI</dc:identifier>
</cp:coreProperties>
</file>